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A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10/06/14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2A1C051-7D2E-B149-835E-20AE65224DA5}" type="datetimeFigureOut">
              <a:rPr lang="es-ES" smtClean="0"/>
              <a:t>10/06/14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10/06/14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2A1C051-7D2E-B149-835E-20AE65224DA5}" type="datetimeFigureOut">
              <a:rPr lang="es-ES" smtClean="0"/>
              <a:t>10/06/14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2A1C051-7D2E-B149-835E-20AE65224DA5}" type="datetimeFigureOut">
              <a:rPr lang="es-ES" smtClean="0"/>
              <a:t>10/06/14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10/06/14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10/06/14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10/06/14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10/06/14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10/06/14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2A1C051-7D2E-B149-835E-20AE65224DA5}" type="datetimeFigureOut">
              <a:rPr lang="es-ES" smtClean="0"/>
              <a:t>10/06/14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2A1C051-7D2E-B149-835E-20AE65224DA5}" type="datetimeFigureOut">
              <a:rPr lang="es-ES" smtClean="0"/>
              <a:t>10/06/14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10/06/14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C051-7D2E-B149-835E-20AE65224DA5}" type="datetimeFigureOut">
              <a:rPr lang="es-ES" smtClean="0"/>
              <a:t>10/06/14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2A1C051-7D2E-B149-835E-20AE65224DA5}" type="datetimeFigureOut">
              <a:rPr lang="es-ES" smtClean="0"/>
              <a:t>10/06/14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2A1C051-7D2E-B149-835E-20AE65224DA5}" type="datetimeFigureOut">
              <a:rPr lang="es-ES" smtClean="0"/>
              <a:t>10/06/14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1DBF5F6-B9ED-5B45-9AB7-F8E3A25B62F0}" type="slidenum">
              <a:rPr lang="es-ES" smtClean="0"/>
              <a:t>‹Nr.›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info@ssnr2014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145303" y="2347426"/>
            <a:ext cx="66450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Poster </a:t>
            </a:r>
            <a:r>
              <a:rPr lang="es-E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</a:t>
            </a:r>
            <a:endParaRPr lang="es-E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145303" y="3428140"/>
            <a:ext cx="6645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 smtClean="0"/>
              <a:t>Author</a:t>
            </a:r>
            <a:r>
              <a:rPr lang="es-ES" sz="2000" dirty="0" smtClean="0"/>
              <a:t> </a:t>
            </a:r>
            <a:r>
              <a:rPr lang="es-ES" sz="2000" dirty="0" err="1" smtClean="0"/>
              <a:t>names</a:t>
            </a:r>
            <a:r>
              <a:rPr lang="es-ES" sz="2000" dirty="0" smtClean="0"/>
              <a:t>, </a:t>
            </a:r>
            <a:r>
              <a:rPr lang="es-ES" sz="2000" dirty="0" err="1" smtClean="0"/>
              <a:t>Affiliations</a:t>
            </a:r>
            <a:r>
              <a:rPr lang="es-ES" sz="2000" dirty="0" smtClean="0"/>
              <a:t>..</a:t>
            </a:r>
            <a:endParaRPr lang="es-ES" sz="2000" dirty="0"/>
          </a:p>
        </p:txBody>
      </p:sp>
      <p:pic>
        <p:nvPicPr>
          <p:cNvPr id="2" name="Imagen 1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53" y="356264"/>
            <a:ext cx="1683427" cy="993222"/>
          </a:xfrm>
          <a:prstGeom prst="rect">
            <a:avLst/>
          </a:prstGeom>
        </p:spPr>
      </p:pic>
      <p:pic>
        <p:nvPicPr>
          <p:cNvPr id="3" name="Imagen 2" descr="titul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080" y="356264"/>
            <a:ext cx="3685382" cy="93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494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997890" y="2468356"/>
            <a:ext cx="73934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your teaser here:</a:t>
            </a:r>
          </a:p>
          <a:p>
            <a:pPr lvl="1"/>
            <a:r>
              <a:rPr lang="en-US" dirty="0" smtClean="0"/>
              <a:t>You have 60 seconds to spark attention</a:t>
            </a:r>
          </a:p>
          <a:p>
            <a:pPr lvl="1"/>
            <a:r>
              <a:rPr lang="en-US" dirty="0" smtClean="0"/>
              <a:t>Use multiple slides if you need to</a:t>
            </a:r>
          </a:p>
          <a:p>
            <a:pPr lvl="1"/>
            <a:r>
              <a:rPr lang="en-US" dirty="0" smtClean="0"/>
              <a:t>Please send the slides to </a:t>
            </a:r>
            <a:r>
              <a:rPr lang="en-US" dirty="0" smtClean="0">
                <a:solidFill>
                  <a:srgbClr val="FDAE56"/>
                </a:solidFill>
                <a:hlinkClick r:id="rId2"/>
              </a:rPr>
              <a:t>info@ssnr2014.org</a:t>
            </a:r>
            <a:r>
              <a:rPr lang="en-US" dirty="0" smtClean="0">
                <a:solidFill>
                  <a:srgbClr val="FDAE56"/>
                </a:solidFill>
              </a:rPr>
              <a:t> </a:t>
            </a:r>
            <a:r>
              <a:rPr lang="en-US" dirty="0" smtClean="0"/>
              <a:t>by </a:t>
            </a:r>
            <a:r>
              <a:rPr lang="en-US" dirty="0" smtClean="0"/>
              <a:t>September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Thank you!</a:t>
            </a:r>
          </a:p>
          <a:p>
            <a:pPr algn="ctr"/>
            <a:endParaRPr lang="es-ES" sz="2400" dirty="0"/>
          </a:p>
        </p:txBody>
      </p:sp>
      <p:pic>
        <p:nvPicPr>
          <p:cNvPr id="6" name="Imagen 5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53" y="356264"/>
            <a:ext cx="1683427" cy="993222"/>
          </a:xfrm>
          <a:prstGeom prst="rect">
            <a:avLst/>
          </a:prstGeom>
        </p:spPr>
      </p:pic>
      <p:pic>
        <p:nvPicPr>
          <p:cNvPr id="8" name="Imagen 7" descr="titul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080" y="356264"/>
            <a:ext cx="3685382" cy="93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3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Percepción.thmx</Template>
  <TotalTime>28</TotalTime>
  <Words>43</Words>
  <Application>Microsoft Macintosh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Perception</vt:lpstr>
      <vt:lpstr>Presentación de PowerPoint</vt:lpstr>
      <vt:lpstr>Presentación de PowerPoint</vt:lpstr>
    </vt:vector>
  </TitlesOfParts>
  <Company>CSIC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Pilar Raya</dc:creator>
  <cp:lastModifiedBy>Pilar Raya</cp:lastModifiedBy>
  <cp:revision>4</cp:revision>
  <dcterms:created xsi:type="dcterms:W3CDTF">2013-08-20T08:59:57Z</dcterms:created>
  <dcterms:modified xsi:type="dcterms:W3CDTF">2014-06-10T13:20:13Z</dcterms:modified>
</cp:coreProperties>
</file>